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6" r:id="rId6"/>
    <p:sldId id="257" r:id="rId7"/>
    <p:sldId id="258" r:id="rId8"/>
    <p:sldId id="262" r:id="rId9"/>
    <p:sldId id="265" r:id="rId10"/>
    <p:sldId id="266" r:id="rId11"/>
    <p:sldId id="271" r:id="rId12"/>
    <p:sldId id="272" r:id="rId13"/>
    <p:sldId id="278" r:id="rId14"/>
    <p:sldId id="270" r:id="rId15"/>
    <p:sldId id="264" r:id="rId16"/>
    <p:sldId id="268" r:id="rId17"/>
    <p:sldId id="269" r:id="rId18"/>
    <p:sldId id="275" r:id="rId19"/>
    <p:sldId id="279" r:id="rId20"/>
    <p:sldId id="276" r:id="rId21"/>
    <p:sldId id="277" r:id="rId22"/>
    <p:sldId id="261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AF98B3-3314-4700-8A60-9E328C560D39}" v="4" dt="2023-09-13T10:09:04.0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204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 Marshall" userId="3bc1c5c3-1e6b-47c8-b20e-394df5e1a646" providerId="ADAL" clId="{8788D1B8-9C72-4C74-8EE2-DBC0E4E6DCF5}"/>
    <pc:docChg chg="undo custSel modSld">
      <pc:chgData name="Mrs S Marshall" userId="3bc1c5c3-1e6b-47c8-b20e-394df5e1a646" providerId="ADAL" clId="{8788D1B8-9C72-4C74-8EE2-DBC0E4E6DCF5}" dt="2023-09-11T19:14:34.389" v="348" actId="20577"/>
      <pc:docMkLst>
        <pc:docMk/>
      </pc:docMkLst>
      <pc:sldChg chg="modSp mod">
        <pc:chgData name="Mrs S Marshall" userId="3bc1c5c3-1e6b-47c8-b20e-394df5e1a646" providerId="ADAL" clId="{8788D1B8-9C72-4C74-8EE2-DBC0E4E6DCF5}" dt="2023-09-11T19:08:06.236" v="13" actId="5793"/>
        <pc:sldMkLst>
          <pc:docMk/>
          <pc:sldMk cId="3995508735" sldId="257"/>
        </pc:sldMkLst>
        <pc:spChg chg="mod">
          <ac:chgData name="Mrs S Marshall" userId="3bc1c5c3-1e6b-47c8-b20e-394df5e1a646" providerId="ADAL" clId="{8788D1B8-9C72-4C74-8EE2-DBC0E4E6DCF5}" dt="2023-09-11T19:08:06.236" v="13" actId="5793"/>
          <ac:spMkLst>
            <pc:docMk/>
            <pc:sldMk cId="3995508735" sldId="257"/>
            <ac:spMk id="3" creationId="{00000000-0000-0000-0000-000000000000}"/>
          </ac:spMkLst>
        </pc:spChg>
      </pc:sldChg>
      <pc:sldChg chg="modSp mod">
        <pc:chgData name="Mrs S Marshall" userId="3bc1c5c3-1e6b-47c8-b20e-394df5e1a646" providerId="ADAL" clId="{8788D1B8-9C72-4C74-8EE2-DBC0E4E6DCF5}" dt="2023-09-11T19:13:26.366" v="280" actId="20577"/>
        <pc:sldMkLst>
          <pc:docMk/>
          <pc:sldMk cId="1039854793" sldId="264"/>
        </pc:sldMkLst>
        <pc:spChg chg="mod">
          <ac:chgData name="Mrs S Marshall" userId="3bc1c5c3-1e6b-47c8-b20e-394df5e1a646" providerId="ADAL" clId="{8788D1B8-9C72-4C74-8EE2-DBC0E4E6DCF5}" dt="2023-09-11T19:13:26.366" v="280" actId="20577"/>
          <ac:spMkLst>
            <pc:docMk/>
            <pc:sldMk cId="1039854793" sldId="264"/>
            <ac:spMk id="3" creationId="{00000000-0000-0000-0000-000000000000}"/>
          </ac:spMkLst>
        </pc:spChg>
      </pc:sldChg>
      <pc:sldChg chg="addSp modSp mod">
        <pc:chgData name="Mrs S Marshall" userId="3bc1c5c3-1e6b-47c8-b20e-394df5e1a646" providerId="ADAL" clId="{8788D1B8-9C72-4C74-8EE2-DBC0E4E6DCF5}" dt="2023-09-11T19:10:10.729" v="93" actId="14100"/>
        <pc:sldMkLst>
          <pc:docMk/>
          <pc:sldMk cId="2603508390" sldId="265"/>
        </pc:sldMkLst>
        <pc:spChg chg="mod">
          <ac:chgData name="Mrs S Marshall" userId="3bc1c5c3-1e6b-47c8-b20e-394df5e1a646" providerId="ADAL" clId="{8788D1B8-9C72-4C74-8EE2-DBC0E4E6DCF5}" dt="2023-09-11T19:08:32.389" v="15" actId="6549"/>
          <ac:spMkLst>
            <pc:docMk/>
            <pc:sldMk cId="2603508390" sldId="265"/>
            <ac:spMk id="3" creationId="{00000000-0000-0000-0000-000000000000}"/>
          </ac:spMkLst>
        </pc:spChg>
        <pc:spChg chg="mod">
          <ac:chgData name="Mrs S Marshall" userId="3bc1c5c3-1e6b-47c8-b20e-394df5e1a646" providerId="ADAL" clId="{8788D1B8-9C72-4C74-8EE2-DBC0E4E6DCF5}" dt="2023-09-11T19:08:40.773" v="16" actId="1076"/>
          <ac:spMkLst>
            <pc:docMk/>
            <pc:sldMk cId="2603508390" sldId="265"/>
            <ac:spMk id="4" creationId="{00000000-0000-0000-0000-000000000000}"/>
          </ac:spMkLst>
        </pc:spChg>
        <pc:spChg chg="add mod">
          <ac:chgData name="Mrs S Marshall" userId="3bc1c5c3-1e6b-47c8-b20e-394df5e1a646" providerId="ADAL" clId="{8788D1B8-9C72-4C74-8EE2-DBC0E4E6DCF5}" dt="2023-09-11T19:10:10.729" v="93" actId="14100"/>
          <ac:spMkLst>
            <pc:docMk/>
            <pc:sldMk cId="2603508390" sldId="265"/>
            <ac:spMk id="6" creationId="{22E9E875-3763-813F-E534-D7E4067E2BE4}"/>
          </ac:spMkLst>
        </pc:spChg>
      </pc:sldChg>
      <pc:sldChg chg="modSp mod">
        <pc:chgData name="Mrs S Marshall" userId="3bc1c5c3-1e6b-47c8-b20e-394df5e1a646" providerId="ADAL" clId="{8788D1B8-9C72-4C74-8EE2-DBC0E4E6DCF5}" dt="2023-09-11T19:11:08.895" v="213" actId="20577"/>
        <pc:sldMkLst>
          <pc:docMk/>
          <pc:sldMk cId="84883813" sldId="266"/>
        </pc:sldMkLst>
        <pc:spChg chg="mod">
          <ac:chgData name="Mrs S Marshall" userId="3bc1c5c3-1e6b-47c8-b20e-394df5e1a646" providerId="ADAL" clId="{8788D1B8-9C72-4C74-8EE2-DBC0E4E6DCF5}" dt="2023-09-11T19:10:57.257" v="186" actId="20577"/>
          <ac:spMkLst>
            <pc:docMk/>
            <pc:sldMk cId="84883813" sldId="266"/>
            <ac:spMk id="7" creationId="{00000000-0000-0000-0000-000000000000}"/>
          </ac:spMkLst>
        </pc:spChg>
        <pc:graphicFrameChg chg="modGraphic">
          <ac:chgData name="Mrs S Marshall" userId="3bc1c5c3-1e6b-47c8-b20e-394df5e1a646" providerId="ADAL" clId="{8788D1B8-9C72-4C74-8EE2-DBC0E4E6DCF5}" dt="2023-09-11T19:11:08.895" v="213" actId="20577"/>
          <ac:graphicFrameMkLst>
            <pc:docMk/>
            <pc:sldMk cId="84883813" sldId="266"/>
            <ac:graphicFrameMk id="6" creationId="{00000000-0000-0000-0000-000000000000}"/>
          </ac:graphicFrameMkLst>
        </pc:graphicFrameChg>
      </pc:sldChg>
      <pc:sldChg chg="modSp mod">
        <pc:chgData name="Mrs S Marshall" userId="3bc1c5c3-1e6b-47c8-b20e-394df5e1a646" providerId="ADAL" clId="{8788D1B8-9C72-4C74-8EE2-DBC0E4E6DCF5}" dt="2023-09-11T19:14:16.329" v="347" actId="14100"/>
        <pc:sldMkLst>
          <pc:docMk/>
          <pc:sldMk cId="2706415887" sldId="268"/>
        </pc:sldMkLst>
        <pc:spChg chg="mod">
          <ac:chgData name="Mrs S Marshall" userId="3bc1c5c3-1e6b-47c8-b20e-394df5e1a646" providerId="ADAL" clId="{8788D1B8-9C72-4C74-8EE2-DBC0E4E6DCF5}" dt="2023-09-11T19:14:16.329" v="347" actId="14100"/>
          <ac:spMkLst>
            <pc:docMk/>
            <pc:sldMk cId="2706415887" sldId="268"/>
            <ac:spMk id="3" creationId="{00000000-0000-0000-0000-000000000000}"/>
          </ac:spMkLst>
        </pc:spChg>
      </pc:sldChg>
      <pc:sldChg chg="modSp mod">
        <pc:chgData name="Mrs S Marshall" userId="3bc1c5c3-1e6b-47c8-b20e-394df5e1a646" providerId="ADAL" clId="{8788D1B8-9C72-4C74-8EE2-DBC0E4E6DCF5}" dt="2023-09-11T19:13:03.667" v="273" actId="1076"/>
        <pc:sldMkLst>
          <pc:docMk/>
          <pc:sldMk cId="919210707" sldId="272"/>
        </pc:sldMkLst>
        <pc:spChg chg="mod">
          <ac:chgData name="Mrs S Marshall" userId="3bc1c5c3-1e6b-47c8-b20e-394df5e1a646" providerId="ADAL" clId="{8788D1B8-9C72-4C74-8EE2-DBC0E4E6DCF5}" dt="2023-09-11T19:13:03.667" v="273" actId="1076"/>
          <ac:spMkLst>
            <pc:docMk/>
            <pc:sldMk cId="919210707" sldId="272"/>
            <ac:spMk id="8" creationId="{00000000-0000-0000-0000-000000000000}"/>
          </ac:spMkLst>
        </pc:spChg>
        <pc:spChg chg="mod">
          <ac:chgData name="Mrs S Marshall" userId="3bc1c5c3-1e6b-47c8-b20e-394df5e1a646" providerId="ADAL" clId="{8788D1B8-9C72-4C74-8EE2-DBC0E4E6DCF5}" dt="2023-09-11T19:12:44.647" v="272" actId="20577"/>
          <ac:spMkLst>
            <pc:docMk/>
            <pc:sldMk cId="919210707" sldId="272"/>
            <ac:spMk id="9" creationId="{00000000-0000-0000-0000-000000000000}"/>
          </ac:spMkLst>
        </pc:spChg>
      </pc:sldChg>
      <pc:sldChg chg="modSp mod">
        <pc:chgData name="Mrs S Marshall" userId="3bc1c5c3-1e6b-47c8-b20e-394df5e1a646" providerId="ADAL" clId="{8788D1B8-9C72-4C74-8EE2-DBC0E4E6DCF5}" dt="2023-09-11T19:14:34.389" v="348" actId="20577"/>
        <pc:sldMkLst>
          <pc:docMk/>
          <pc:sldMk cId="2326796899" sldId="277"/>
        </pc:sldMkLst>
        <pc:spChg chg="mod">
          <ac:chgData name="Mrs S Marshall" userId="3bc1c5c3-1e6b-47c8-b20e-394df5e1a646" providerId="ADAL" clId="{8788D1B8-9C72-4C74-8EE2-DBC0E4E6DCF5}" dt="2023-09-11T19:14:34.389" v="348" actId="20577"/>
          <ac:spMkLst>
            <pc:docMk/>
            <pc:sldMk cId="2326796899" sldId="277"/>
            <ac:spMk id="2" creationId="{3B75B598-DC3F-4532-AE0B-3782A191CCF3}"/>
          </ac:spMkLst>
        </pc:spChg>
      </pc:sldChg>
    </pc:docChg>
  </pc:docChgLst>
  <pc:docChgLst>
    <pc:chgData name="Mr S Dodds" userId="b800b802-0de4-41fb-8585-7cd83a39560a" providerId="ADAL" clId="{07AF98B3-3314-4700-8A60-9E328C560D39}"/>
    <pc:docChg chg="custSel modSld">
      <pc:chgData name="Mr S Dodds" userId="b800b802-0de4-41fb-8585-7cd83a39560a" providerId="ADAL" clId="{07AF98B3-3314-4700-8A60-9E328C560D39}" dt="2023-09-13T10:09:22.390" v="21" actId="1076"/>
      <pc:docMkLst>
        <pc:docMk/>
      </pc:docMkLst>
      <pc:sldChg chg="addSp delSp modSp mod">
        <pc:chgData name="Mr S Dodds" userId="b800b802-0de4-41fb-8585-7cd83a39560a" providerId="ADAL" clId="{07AF98B3-3314-4700-8A60-9E328C560D39}" dt="2023-09-13T10:09:22.390" v="21" actId="1076"/>
        <pc:sldMkLst>
          <pc:docMk/>
          <pc:sldMk cId="3995508735" sldId="257"/>
        </pc:sldMkLst>
        <pc:picChg chg="add mod">
          <ac:chgData name="Mr S Dodds" userId="b800b802-0de4-41fb-8585-7cd83a39560a" providerId="ADAL" clId="{07AF98B3-3314-4700-8A60-9E328C560D39}" dt="2023-09-13T10:09:20.259" v="20" actId="1076"/>
          <ac:picMkLst>
            <pc:docMk/>
            <pc:sldMk cId="3995508735" sldId="257"/>
            <ac:picMk id="5" creationId="{F07AC231-4729-F2E8-EBCC-76F8925B1A2D}"/>
          </ac:picMkLst>
        </pc:picChg>
        <pc:picChg chg="add mod">
          <ac:chgData name="Mr S Dodds" userId="b800b802-0de4-41fb-8585-7cd83a39560a" providerId="ADAL" clId="{07AF98B3-3314-4700-8A60-9E328C560D39}" dt="2023-09-13T10:09:15.633" v="18" actId="1076"/>
          <ac:picMkLst>
            <pc:docMk/>
            <pc:sldMk cId="3995508735" sldId="257"/>
            <ac:picMk id="8" creationId="{2FD9DBB8-F61B-6798-9806-DA1D904941DB}"/>
          </ac:picMkLst>
        </pc:picChg>
        <pc:picChg chg="add del mod">
          <ac:chgData name="Mr S Dodds" userId="b800b802-0de4-41fb-8585-7cd83a39560a" providerId="ADAL" clId="{07AF98B3-3314-4700-8A60-9E328C560D39}" dt="2023-09-13T10:08:58.549" v="11" actId="478"/>
          <ac:picMkLst>
            <pc:docMk/>
            <pc:sldMk cId="3995508735" sldId="257"/>
            <ac:picMk id="10" creationId="{1A496D24-F744-9921-CCD9-140646F09EF8}"/>
          </ac:picMkLst>
        </pc:picChg>
        <pc:picChg chg="add mod">
          <ac:chgData name="Mr S Dodds" userId="b800b802-0de4-41fb-8585-7cd83a39560a" providerId="ADAL" clId="{07AF98B3-3314-4700-8A60-9E328C560D39}" dt="2023-09-13T10:09:22.390" v="21" actId="1076"/>
          <ac:picMkLst>
            <pc:docMk/>
            <pc:sldMk cId="3995508735" sldId="257"/>
            <ac:picMk id="12" creationId="{DE2627F7-0BE5-3CA2-9EC2-93BABD53BD0D}"/>
          </ac:picMkLst>
        </pc:picChg>
      </pc:sldChg>
    </pc:docChg>
  </pc:docChgLst>
  <pc:docChgLst>
    <pc:chgData name="Mrs S Marshall" userId="3bc1c5c3-1e6b-47c8-b20e-394df5e1a646" providerId="ADAL" clId="{3A5D8D76-B674-4C84-ACDF-CB124BC8FEDA}"/>
    <pc:docChg chg="custSel addSld modSld">
      <pc:chgData name="Mrs S Marshall" userId="3bc1c5c3-1e6b-47c8-b20e-394df5e1a646" providerId="ADAL" clId="{3A5D8D76-B674-4C84-ACDF-CB124BC8FEDA}" dt="2023-09-05T22:00:06.460" v="53" actId="20577"/>
      <pc:docMkLst>
        <pc:docMk/>
      </pc:docMkLst>
      <pc:sldChg chg="modSp mod">
        <pc:chgData name="Mrs S Marshall" userId="3bc1c5c3-1e6b-47c8-b20e-394df5e1a646" providerId="ADAL" clId="{3A5D8D76-B674-4C84-ACDF-CB124BC8FEDA}" dt="2023-09-05T21:57:20.403" v="2"/>
        <pc:sldMkLst>
          <pc:docMk/>
          <pc:sldMk cId="635397190" sldId="262"/>
        </pc:sldMkLst>
        <pc:graphicFrameChg chg="mod modGraphic">
          <ac:chgData name="Mrs S Marshall" userId="3bc1c5c3-1e6b-47c8-b20e-394df5e1a646" providerId="ADAL" clId="{3A5D8D76-B674-4C84-ACDF-CB124BC8FEDA}" dt="2023-09-05T21:57:20.403" v="2"/>
          <ac:graphicFrameMkLst>
            <pc:docMk/>
            <pc:sldMk cId="635397190" sldId="262"/>
            <ac:graphicFrameMk id="4" creationId="{00000000-0000-0000-0000-000000000000}"/>
          </ac:graphicFrameMkLst>
        </pc:graphicFrameChg>
      </pc:sldChg>
      <pc:sldChg chg="modSp mod">
        <pc:chgData name="Mrs S Marshall" userId="3bc1c5c3-1e6b-47c8-b20e-394df5e1a646" providerId="ADAL" clId="{3A5D8D76-B674-4C84-ACDF-CB124BC8FEDA}" dt="2023-09-05T22:00:06.460" v="53" actId="20577"/>
        <pc:sldMkLst>
          <pc:docMk/>
          <pc:sldMk cId="1069563159" sldId="269"/>
        </pc:sldMkLst>
        <pc:spChg chg="mod">
          <ac:chgData name="Mrs S Marshall" userId="3bc1c5c3-1e6b-47c8-b20e-394df5e1a646" providerId="ADAL" clId="{3A5D8D76-B674-4C84-ACDF-CB124BC8FEDA}" dt="2023-09-05T22:00:06.460" v="53" actId="20577"/>
          <ac:spMkLst>
            <pc:docMk/>
            <pc:sldMk cId="1069563159" sldId="269"/>
            <ac:spMk id="3" creationId="{00000000-0000-0000-0000-000000000000}"/>
          </ac:spMkLst>
        </pc:spChg>
      </pc:sldChg>
      <pc:sldChg chg="addSp delSp modSp mod">
        <pc:chgData name="Mrs S Marshall" userId="3bc1c5c3-1e6b-47c8-b20e-394df5e1a646" providerId="ADAL" clId="{3A5D8D76-B674-4C84-ACDF-CB124BC8FEDA}" dt="2023-09-05T21:58:31.584" v="20" actId="21"/>
        <pc:sldMkLst>
          <pc:docMk/>
          <pc:sldMk cId="1880167923" sldId="271"/>
        </pc:sldMkLst>
        <pc:spChg chg="mod">
          <ac:chgData name="Mrs S Marshall" userId="3bc1c5c3-1e6b-47c8-b20e-394df5e1a646" providerId="ADAL" clId="{3A5D8D76-B674-4C84-ACDF-CB124BC8FEDA}" dt="2023-09-05T21:58:22.863" v="17" actId="27636"/>
          <ac:spMkLst>
            <pc:docMk/>
            <pc:sldMk cId="1880167923" sldId="271"/>
            <ac:spMk id="3" creationId="{00000000-0000-0000-0000-000000000000}"/>
          </ac:spMkLst>
        </pc:spChg>
        <pc:picChg chg="del">
          <ac:chgData name="Mrs S Marshall" userId="3bc1c5c3-1e6b-47c8-b20e-394df5e1a646" providerId="ADAL" clId="{3A5D8D76-B674-4C84-ACDF-CB124BC8FEDA}" dt="2023-09-05T21:58:31.584" v="20" actId="21"/>
          <ac:picMkLst>
            <pc:docMk/>
            <pc:sldMk cId="1880167923" sldId="271"/>
            <ac:picMk id="5" creationId="{00000000-0000-0000-0000-000000000000}"/>
          </ac:picMkLst>
        </pc:picChg>
        <pc:picChg chg="add mod">
          <ac:chgData name="Mrs S Marshall" userId="3bc1c5c3-1e6b-47c8-b20e-394df5e1a646" providerId="ADAL" clId="{3A5D8D76-B674-4C84-ACDF-CB124BC8FEDA}" dt="2023-09-05T21:58:27.283" v="18" actId="1076"/>
          <ac:picMkLst>
            <pc:docMk/>
            <pc:sldMk cId="1880167923" sldId="271"/>
            <ac:picMk id="9" creationId="{F0597D02-3349-5286-61F5-80C7D834A224}"/>
          </ac:picMkLst>
        </pc:picChg>
        <pc:picChg chg="add mod">
          <ac:chgData name="Mrs S Marshall" userId="3bc1c5c3-1e6b-47c8-b20e-394df5e1a646" providerId="ADAL" clId="{3A5D8D76-B674-4C84-ACDF-CB124BC8FEDA}" dt="2023-09-05T21:58:29.680" v="19" actId="1076"/>
          <ac:picMkLst>
            <pc:docMk/>
            <pc:sldMk cId="1880167923" sldId="271"/>
            <ac:picMk id="10" creationId="{0E19C444-BDBB-DA34-75B4-1371719E24E4}"/>
          </ac:picMkLst>
        </pc:picChg>
      </pc:sldChg>
      <pc:sldChg chg="addSp modSp mod">
        <pc:chgData name="Mrs S Marshall" userId="3bc1c5c3-1e6b-47c8-b20e-394df5e1a646" providerId="ADAL" clId="{3A5D8D76-B674-4C84-ACDF-CB124BC8FEDA}" dt="2023-09-05T21:59:05.977" v="23" actId="1036"/>
        <pc:sldMkLst>
          <pc:docMk/>
          <pc:sldMk cId="919210707" sldId="272"/>
        </pc:sldMkLst>
        <pc:picChg chg="add mod">
          <ac:chgData name="Mrs S Marshall" userId="3bc1c5c3-1e6b-47c8-b20e-394df5e1a646" providerId="ADAL" clId="{3A5D8D76-B674-4C84-ACDF-CB124BC8FEDA}" dt="2023-09-05T21:59:05.977" v="23" actId="1036"/>
          <ac:picMkLst>
            <pc:docMk/>
            <pc:sldMk cId="919210707" sldId="272"/>
            <ac:picMk id="3" creationId="{9AE06753-B728-C5E6-5D33-A86C2724962E}"/>
          </ac:picMkLst>
        </pc:picChg>
      </pc:sldChg>
      <pc:sldChg chg="add">
        <pc:chgData name="Mrs S Marshall" userId="3bc1c5c3-1e6b-47c8-b20e-394df5e1a646" providerId="ADAL" clId="{3A5D8D76-B674-4C84-ACDF-CB124BC8FEDA}" dt="2023-09-05T21:59:22.618" v="24"/>
        <pc:sldMkLst>
          <pc:docMk/>
          <pc:sldMk cId="1125010765" sldId="276"/>
        </pc:sldMkLst>
      </pc:sldChg>
      <pc:sldChg chg="modSp add mod">
        <pc:chgData name="Mrs S Marshall" userId="3bc1c5c3-1e6b-47c8-b20e-394df5e1a646" providerId="ADAL" clId="{3A5D8D76-B674-4C84-ACDF-CB124BC8FEDA}" dt="2023-09-05T21:59:36.199" v="26" actId="27636"/>
        <pc:sldMkLst>
          <pc:docMk/>
          <pc:sldMk cId="3990513810" sldId="279"/>
        </pc:sldMkLst>
        <pc:spChg chg="mod">
          <ac:chgData name="Mrs S Marshall" userId="3bc1c5c3-1e6b-47c8-b20e-394df5e1a646" providerId="ADAL" clId="{3A5D8D76-B674-4C84-ACDF-CB124BC8FEDA}" dt="2023-09-05T21:59:36.199" v="26" actId="27636"/>
          <ac:spMkLst>
            <pc:docMk/>
            <pc:sldMk cId="3990513810" sldId="279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39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543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272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171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137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30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243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329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068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916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383508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4595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923799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590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2155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633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61A11-4D69-4DC6-B476-7087A8558773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00CEAFF-F843-440E-BFF7-15B96196F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798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103" y="2456451"/>
            <a:ext cx="9144000" cy="1158649"/>
          </a:xfrm>
        </p:spPr>
        <p:txBody>
          <a:bodyPr/>
          <a:lstStyle/>
          <a:p>
            <a:r>
              <a:rPr lang="en-GB" dirty="0"/>
              <a:t>Welcome to Year 5!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0856" y="3615100"/>
            <a:ext cx="9144000" cy="1655762"/>
          </a:xfrm>
        </p:spPr>
        <p:txBody>
          <a:bodyPr>
            <a:normAutofit/>
          </a:bodyPr>
          <a:lstStyle/>
          <a:p>
            <a:r>
              <a:rPr lang="en-GB" sz="2400" dirty="0"/>
              <a:t>Nunnery Wood Primary School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02" y="433252"/>
            <a:ext cx="3251200" cy="2438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554" y="195126"/>
            <a:ext cx="3332603" cy="24994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446" y="3269251"/>
            <a:ext cx="2438400" cy="3251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171" y="-367371"/>
            <a:ext cx="2438400" cy="3251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292" y="4012699"/>
            <a:ext cx="2438400" cy="3251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8263" y="4010445"/>
            <a:ext cx="2261933" cy="301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870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48" y="189173"/>
            <a:ext cx="10515600" cy="1301104"/>
          </a:xfrm>
        </p:spPr>
        <p:txBody>
          <a:bodyPr>
            <a:normAutofit/>
          </a:bodyPr>
          <a:lstStyle/>
          <a:p>
            <a:pPr algn="ctr"/>
            <a:r>
              <a:rPr lang="en-GB" sz="7200" b="1" u="sng" dirty="0"/>
              <a:t>Staff in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818" y="1490277"/>
            <a:ext cx="11423560" cy="512089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Teachers</a:t>
            </a:r>
            <a:r>
              <a:rPr lang="en-GB" sz="32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GB" sz="3200" dirty="0">
                <a:solidFill>
                  <a:srgbClr val="92D050"/>
                </a:solidFill>
              </a:rPr>
              <a:t>– Mrs Marshall (Mon – Wed)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92D050"/>
                </a:solidFill>
              </a:rPr>
              <a:t>                 Scott Dodds (Mulberry)</a:t>
            </a:r>
          </a:p>
          <a:p>
            <a:pPr marL="0" indent="0">
              <a:buNone/>
            </a:pP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Teaching assistants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F9A35E-D631-4669-97D3-808874C1A0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706" y="3877927"/>
            <a:ext cx="2081418" cy="2855103"/>
          </a:xfrm>
          <a:prstGeom prst="rect">
            <a:avLst/>
          </a:prstGeom>
        </p:spPr>
      </p:pic>
      <p:pic>
        <p:nvPicPr>
          <p:cNvPr id="5" name="Picture 4" descr="A person wearing a lanyard and a badge&#10;&#10;Description automatically generated">
            <a:extLst>
              <a:ext uri="{FF2B5EF4-FFF2-40B4-BE49-F238E27FC236}">
                <a16:creationId xmlns:a16="http://schemas.microsoft.com/office/drawing/2014/main" id="{F07AC231-4729-F2E8-EBCC-76F8925B1A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08302" y="4234815"/>
            <a:ext cx="2855103" cy="2141327"/>
          </a:xfrm>
          <a:prstGeom prst="rect">
            <a:avLst/>
          </a:prstGeom>
        </p:spPr>
      </p:pic>
      <p:pic>
        <p:nvPicPr>
          <p:cNvPr id="8" name="Picture 7" descr="A person in a red dress&#10;&#10;Description automatically generated">
            <a:extLst>
              <a:ext uri="{FF2B5EF4-FFF2-40B4-BE49-F238E27FC236}">
                <a16:creationId xmlns:a16="http://schemas.microsoft.com/office/drawing/2014/main" id="{2FD9DBB8-F61B-6798-9806-DA1D904941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3813" y="4250195"/>
            <a:ext cx="2980074" cy="2235056"/>
          </a:xfrm>
          <a:prstGeom prst="rect">
            <a:avLst/>
          </a:prstGeom>
        </p:spPr>
      </p:pic>
      <p:pic>
        <p:nvPicPr>
          <p:cNvPr id="12" name="Picture 11" descr="A person wearing a lanyard&#10;&#10;Description automatically generated">
            <a:extLst>
              <a:ext uri="{FF2B5EF4-FFF2-40B4-BE49-F238E27FC236}">
                <a16:creationId xmlns:a16="http://schemas.microsoft.com/office/drawing/2014/main" id="{DE2627F7-0BE5-3CA2-9EC2-93BABD53BD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01074" y="4250435"/>
            <a:ext cx="2980074" cy="223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508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500" y="122072"/>
            <a:ext cx="8596668" cy="1320800"/>
          </a:xfrm>
        </p:spPr>
        <p:txBody>
          <a:bodyPr/>
          <a:lstStyle/>
          <a:p>
            <a:r>
              <a:rPr lang="en-GB" dirty="0"/>
              <a:t>Topics /Themes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2138786"/>
              </p:ext>
            </p:extLst>
          </p:nvPr>
        </p:nvGraphicFramePr>
        <p:xfrm>
          <a:off x="309777" y="1119031"/>
          <a:ext cx="11487270" cy="5333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9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39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242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965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Autumn</a:t>
                      </a:r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Spring</a:t>
                      </a:r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Summer</a:t>
                      </a:r>
                    </a:p>
                  </a:txBody>
                  <a:tcPr marL="74751" marR="7475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36764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="0" baseline="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b="0" baseline="0" dirty="0"/>
                        <a:t>Civil War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="0" baseline="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b="0" baseline="0" dirty="0"/>
                        <a:t>Victorians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8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800" b="1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b="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b="1" baseline="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b="0" baseline="0" dirty="0"/>
                        <a:t>Greeks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b="0" baseline="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b="0" baseline="0" dirty="0"/>
                        <a:t>Space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="0" baseline="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b="0" baseline="0" dirty="0"/>
                        <a:t>Mountains 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="0" baseline="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="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b="1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800" dirty="0"/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b="0" dirty="0"/>
                        <a:t>Fair Trade</a:t>
                      </a:r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2800" b="0" dirty="0"/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b="0" dirty="0"/>
                        <a:t>Rivers</a:t>
                      </a:r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2800" b="0" dirty="0"/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b="0" dirty="0"/>
                        <a:t>Animals &amp; their habitats</a:t>
                      </a:r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2800" b="0" dirty="0"/>
                    </a:p>
                  </a:txBody>
                  <a:tcPr marL="74751" marR="7475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1284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500" y="122072"/>
            <a:ext cx="8596668" cy="1320800"/>
          </a:xfrm>
        </p:spPr>
        <p:txBody>
          <a:bodyPr/>
          <a:lstStyle/>
          <a:p>
            <a:r>
              <a:rPr lang="en-GB" dirty="0"/>
              <a:t>Trips/Visitors –all TBC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8305728"/>
              </p:ext>
            </p:extLst>
          </p:nvPr>
        </p:nvGraphicFramePr>
        <p:xfrm>
          <a:off x="309777" y="1119031"/>
          <a:ext cx="11721114" cy="5681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70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384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75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965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Autumn</a:t>
                      </a:r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Spring</a:t>
                      </a:r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Summer</a:t>
                      </a:r>
                    </a:p>
                  </a:txBody>
                  <a:tcPr marL="74751" marR="7475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36764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Worcester Civil war walk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Bikeability (£)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Carol service 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/>
                        <a:t>Mosque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aseline="0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baseline="0" dirty="0"/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dirty="0"/>
                        <a:t>Living History - Greeks(£)</a:t>
                      </a: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2800" dirty="0"/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dirty="0"/>
                        <a:t>Planetarium(£)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aseline="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baseline="0" dirty="0"/>
                        <a:t>Swimming TBC (£)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aseline="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aseline="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aseline="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800" baseline="0" dirty="0"/>
                    </a:p>
                  </a:txBody>
                  <a:tcPr marL="74751" marR="74751"/>
                </a:tc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baseline="0" dirty="0"/>
                        <a:t>Safari park (£)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800" baseline="0" dirty="0"/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dirty="0"/>
                        <a:t>Geography field trip</a:t>
                      </a:r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2800" dirty="0"/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baseline="0" dirty="0"/>
                        <a:t>Trips to Nunnery Wood High School</a:t>
                      </a:r>
                      <a:endParaRPr lang="en-GB" sz="28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800" dirty="0"/>
                    </a:p>
                  </a:txBody>
                  <a:tcPr marL="74751" marR="7475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309777" y="5535599"/>
            <a:ext cx="74626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ahoma" panose="020B0604030504040204" pitchFamily="34" charset="0"/>
              </a:rPr>
              <a:t>If you are able to assist on trips and accompany us, we would be extremely grateful if you could let us know.</a:t>
            </a:r>
            <a:endParaRPr lang="en-GB" sz="3600" i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397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453" y="198907"/>
            <a:ext cx="8596668" cy="1320800"/>
          </a:xfrm>
        </p:spPr>
        <p:txBody>
          <a:bodyPr/>
          <a:lstStyle/>
          <a:p>
            <a:r>
              <a:rPr lang="en-GB" dirty="0"/>
              <a:t>Timetable/routines: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52" y="1159098"/>
            <a:ext cx="11334239" cy="4521655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schemeClr val="tx1"/>
                </a:solidFill>
              </a:rPr>
              <a:t>PE</a:t>
            </a:r>
            <a:r>
              <a:rPr lang="en-GB" sz="4000" dirty="0"/>
              <a:t> 	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00B050"/>
                </a:solidFill>
              </a:rPr>
              <a:t>Outdoor – Monday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00B050"/>
                </a:solidFill>
              </a:rPr>
              <a:t>Indoor – Friday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52605" y="995795"/>
            <a:ext cx="607343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4000" dirty="0"/>
              <a:t>Swimming</a:t>
            </a:r>
          </a:p>
          <a:p>
            <a:r>
              <a:rPr lang="en-GB" sz="2800" dirty="0">
                <a:solidFill>
                  <a:srgbClr val="00B050"/>
                </a:solidFill>
              </a:rPr>
              <a:t>Friday afternoon. </a:t>
            </a:r>
          </a:p>
          <a:p>
            <a:r>
              <a:rPr lang="en-GB" sz="2800" dirty="0">
                <a:solidFill>
                  <a:srgbClr val="00B050"/>
                </a:solidFill>
              </a:rPr>
              <a:t>TBC once pool reopens after Christmas 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E9E875-3763-813F-E534-D7E4067E2BE4}"/>
              </a:ext>
            </a:extLst>
          </p:cNvPr>
          <p:cNvSpPr txBox="1"/>
          <p:nvPr/>
        </p:nvSpPr>
        <p:spPr>
          <a:xfrm>
            <a:off x="428880" y="3861658"/>
            <a:ext cx="11334239" cy="2431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4000" dirty="0"/>
              <a:t>Woodland (2 terms of the year - fortnightly)</a:t>
            </a:r>
          </a:p>
          <a:p>
            <a:endParaRPr lang="en-GB" sz="2800" b="1" dirty="0">
              <a:solidFill>
                <a:srgbClr val="92D05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00B050"/>
                </a:solidFill>
              </a:rPr>
              <a:t>To begin in the Spring term.</a:t>
            </a:r>
            <a:endParaRPr lang="en-GB" sz="2800" dirty="0">
              <a:solidFill>
                <a:srgbClr val="00B050"/>
              </a:solidFill>
              <a:highlight>
                <a:srgbClr val="FFFF00"/>
              </a:highlight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00B050"/>
                </a:solidFill>
              </a:rPr>
              <a:t>For either the AM or the PM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00B050"/>
                </a:solidFill>
              </a:rPr>
              <a:t>Day to be confirmed </a:t>
            </a:r>
          </a:p>
        </p:txBody>
      </p:sp>
    </p:spTree>
    <p:extLst>
      <p:ext uri="{BB962C8B-B14F-4D97-AF65-F5344CB8AC3E}">
        <p14:creationId xmlns:p14="http://schemas.microsoft.com/office/powerpoint/2010/main" val="2603508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453" y="198907"/>
            <a:ext cx="8596668" cy="1320800"/>
          </a:xfrm>
        </p:spPr>
        <p:txBody>
          <a:bodyPr/>
          <a:lstStyle/>
          <a:p>
            <a:r>
              <a:rPr lang="en-GB" dirty="0"/>
              <a:t>Home learning in year 5: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666813"/>
              </p:ext>
            </p:extLst>
          </p:nvPr>
        </p:nvGraphicFramePr>
        <p:xfrm>
          <a:off x="239453" y="1118911"/>
          <a:ext cx="11570474" cy="5129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6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33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721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600" b="1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  <a:endParaRPr lang="en-GB" sz="26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weekly reads at home &amp; 3 unknown words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600" b="1" kern="1200" dirty="0">
                        <a:solidFill>
                          <a:srgbClr val="7030A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BRING READING JOURNAL </a:t>
                      </a:r>
                      <a:r>
                        <a:rPr lang="en-GB" sz="2600" b="1" kern="1200" baseline="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EVERY FRIDAY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600" b="1" kern="1200" dirty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21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600" b="1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&amp;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6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6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piece of work every other week (alternating between)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BRING HOME LEARNING BOOK </a:t>
                      </a:r>
                      <a:r>
                        <a:rPr lang="en-GB" sz="2600" b="1" kern="1200" baseline="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EVERY TUESDAY FOR SHARED MARKING AND NEW HOMEWORK ON A WEDNESDAY</a:t>
                      </a:r>
                      <a:endParaRPr lang="en-GB" sz="2600" kern="1200" dirty="0">
                        <a:solidFill>
                          <a:schemeClr val="dk1"/>
                        </a:solidFill>
                        <a:effectLst/>
                        <a:highlight>
                          <a:srgbClr val="FFFF00"/>
                        </a:highlight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21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600" b="1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47579" y="5629870"/>
            <a:ext cx="95899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Home learning club - 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Tuesdays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883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7" y="138545"/>
            <a:ext cx="8596668" cy="13208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948676"/>
            <a:ext cx="6208625" cy="5515624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</a:rPr>
              <a:t>5 times a week for 10 minutes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</a:rPr>
              <a:t>Recorded in their reading record, children are encouraged to record themselves and an adult sign weekly. Will be checked in school on a Friday.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</a:rPr>
              <a:t>Can read to themselves but try to listen to them 2/3 times a week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</a:rPr>
              <a:t>Encouraged to read their ‘scheme’ book (if applicable) but to also read widely and for pleasure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</a:rPr>
              <a:t>Children bring their book and reading record in each day (keep in bag)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597D02-3349-5286-61F5-80C7D834A2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028" b="1253"/>
          <a:stretch/>
        </p:blipFill>
        <p:spPr>
          <a:xfrm>
            <a:off x="5970137" y="680900"/>
            <a:ext cx="4912855" cy="37376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E19C444-BDBB-DA34-75B4-1371719E24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9628" y="4771823"/>
            <a:ext cx="4904141" cy="169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167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697" y="138545"/>
            <a:ext cx="8596668" cy="13208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661" y="138545"/>
            <a:ext cx="7229354" cy="6594764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3518842" y="5669509"/>
            <a:ext cx="1098643" cy="7204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flipH="1">
            <a:off x="2726125" y="5608832"/>
            <a:ext cx="2684075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5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Free </a:t>
            </a:r>
          </a:p>
          <a:p>
            <a:pPr algn="ctr"/>
            <a:r>
              <a:rPr lang="en-US" sz="35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choice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1697" y="1039091"/>
            <a:ext cx="44072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 follow a progressive scheme to ensure children are reading a book suitable for their current ability (over age) and to ensure good progress</a:t>
            </a:r>
          </a:p>
          <a:p>
            <a:endParaRPr lang="en-GB" sz="2400" dirty="0"/>
          </a:p>
        </p:txBody>
      </p:sp>
      <p:sp>
        <p:nvSpPr>
          <p:cNvPr id="10" name="Down Arrow 9"/>
          <p:cNvSpPr/>
          <p:nvPr/>
        </p:nvSpPr>
        <p:spPr>
          <a:xfrm>
            <a:off x="4560031" y="3722109"/>
            <a:ext cx="251630" cy="1501054"/>
          </a:xfrm>
          <a:prstGeom prst="down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Down Arrow 10"/>
          <p:cNvSpPr/>
          <p:nvPr/>
        </p:nvSpPr>
        <p:spPr>
          <a:xfrm>
            <a:off x="4560031" y="2824952"/>
            <a:ext cx="251630" cy="863742"/>
          </a:xfrm>
          <a:prstGeom prst="downArrow">
            <a:avLst/>
          </a:prstGeom>
          <a:solidFill>
            <a:srgbClr val="00B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Down Arrow 11"/>
          <p:cNvSpPr/>
          <p:nvPr/>
        </p:nvSpPr>
        <p:spPr>
          <a:xfrm>
            <a:off x="4543167" y="2230582"/>
            <a:ext cx="268494" cy="52797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E06753-B728-C5E6-5D33-A86C27249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985" y="3328554"/>
            <a:ext cx="3446615" cy="2503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2107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D5DAB-EB99-BA76-74AB-D4063420B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AAEE4-A299-3774-1988-534D50403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D4073E-000B-9377-DDA5-B049923B2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75" y="693740"/>
            <a:ext cx="6130925" cy="41719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92C909-FC8C-5912-BA1F-29A7CE94E1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160590"/>
            <a:ext cx="5930900" cy="459812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F0D2D14-BC4C-2649-957B-371242FCE28A}"/>
              </a:ext>
            </a:extLst>
          </p:cNvPr>
          <p:cNvSpPr/>
          <p:nvPr/>
        </p:nvSpPr>
        <p:spPr>
          <a:xfrm>
            <a:off x="358775" y="4645712"/>
            <a:ext cx="491910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Recommended </a:t>
            </a:r>
          </a:p>
          <a:p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reads</a:t>
            </a:r>
          </a:p>
        </p:txBody>
      </p:sp>
    </p:spTree>
    <p:extLst>
      <p:ext uri="{BB962C8B-B14F-4D97-AF65-F5344CB8AC3E}">
        <p14:creationId xmlns:p14="http://schemas.microsoft.com/office/powerpoint/2010/main" val="2239222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786" y="198907"/>
            <a:ext cx="8596668" cy="1320800"/>
          </a:xfrm>
        </p:spPr>
        <p:txBody>
          <a:bodyPr/>
          <a:lstStyle/>
          <a:p>
            <a:r>
              <a:rPr lang="en-GB" dirty="0"/>
              <a:t>Supporting your child in year 5: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743" y="859307"/>
            <a:ext cx="9844705" cy="4521655"/>
          </a:xfrm>
        </p:spPr>
        <p:txBody>
          <a:bodyPr>
            <a:noAutofit/>
          </a:bodyPr>
          <a:lstStyle/>
          <a:p>
            <a:r>
              <a:rPr lang="en-GB" sz="2300" dirty="0"/>
              <a:t>Continuing to practice times tables (</a:t>
            </a:r>
            <a:r>
              <a:rPr lang="en-GB" sz="2300" dirty="0">
                <a:solidFill>
                  <a:schemeClr val="tx1"/>
                </a:solidFill>
              </a:rPr>
              <a:t>TTRS, hit the button etc</a:t>
            </a:r>
            <a:r>
              <a:rPr lang="en-GB" sz="2300" dirty="0"/>
              <a:t>)</a:t>
            </a:r>
          </a:p>
          <a:p>
            <a:endParaRPr lang="en-GB" sz="2300" dirty="0"/>
          </a:p>
          <a:p>
            <a:r>
              <a:rPr lang="en-GB" sz="2300" dirty="0"/>
              <a:t>Everyday maths – time, money, measures (e.g. cooking)</a:t>
            </a:r>
          </a:p>
          <a:p>
            <a:endParaRPr lang="en-GB" sz="2300" dirty="0"/>
          </a:p>
          <a:p>
            <a:r>
              <a:rPr lang="en-GB" sz="2300" dirty="0"/>
              <a:t>Work on spelling and handwriting – encourage them to write and help spot and correct spellings </a:t>
            </a:r>
          </a:p>
          <a:p>
            <a:endParaRPr lang="en-GB" sz="2300" dirty="0"/>
          </a:p>
          <a:p>
            <a:r>
              <a:rPr lang="en-GB" sz="2300" dirty="0"/>
              <a:t>Read regularly </a:t>
            </a:r>
            <a:r>
              <a:rPr lang="en-GB" sz="2300" dirty="0">
                <a:solidFill>
                  <a:schemeClr val="accent1"/>
                </a:solidFill>
              </a:rPr>
              <a:t>(crucial) </a:t>
            </a:r>
            <a:r>
              <a:rPr lang="en-GB" sz="2300" dirty="0"/>
              <a:t>and widely – recommended reads</a:t>
            </a:r>
          </a:p>
          <a:p>
            <a:pPr marL="0" indent="0">
              <a:buNone/>
            </a:pPr>
            <a:endParaRPr lang="en-GB" sz="2300" dirty="0"/>
          </a:p>
          <a:p>
            <a:r>
              <a:rPr lang="en-GB" sz="2300" dirty="0"/>
              <a:t>Visit museums/the library etc</a:t>
            </a:r>
          </a:p>
          <a:p>
            <a:endParaRPr lang="en-GB" sz="2300" dirty="0"/>
          </a:p>
          <a:p>
            <a:r>
              <a:rPr lang="en-GB" sz="2300" dirty="0"/>
              <a:t>Encourage them to be more independent – completing own reading journal, bringing home learning in on time etc</a:t>
            </a:r>
          </a:p>
          <a:p>
            <a:endParaRPr lang="en-GB" sz="2300" dirty="0"/>
          </a:p>
        </p:txBody>
      </p:sp>
    </p:spTree>
    <p:extLst>
      <p:ext uri="{BB962C8B-B14F-4D97-AF65-F5344CB8AC3E}">
        <p14:creationId xmlns:p14="http://schemas.microsoft.com/office/powerpoint/2010/main" val="3718919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453" y="198907"/>
            <a:ext cx="8596668" cy="1320800"/>
          </a:xfrm>
        </p:spPr>
        <p:txBody>
          <a:bodyPr/>
          <a:lstStyle/>
          <a:p>
            <a:r>
              <a:rPr lang="en-GB" dirty="0"/>
              <a:t>Rewards and sanctions in year 5: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52" y="1159098"/>
            <a:ext cx="11148983" cy="5576553"/>
          </a:xfrm>
        </p:spPr>
        <p:txBody>
          <a:bodyPr>
            <a:normAutofit/>
          </a:bodyPr>
          <a:lstStyle/>
          <a:p>
            <a:r>
              <a:rPr lang="en-GB" sz="3600" dirty="0"/>
              <a:t>Whole school behaviour policy &amp; recognition board</a:t>
            </a:r>
          </a:p>
          <a:p>
            <a:endParaRPr lang="en-GB" sz="3600" dirty="0"/>
          </a:p>
          <a:p>
            <a:r>
              <a:rPr lang="en-GB" sz="3600" dirty="0"/>
              <a:t>Table points &amp; VIPS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Book tokens and reading raffle</a:t>
            </a:r>
          </a:p>
          <a:p>
            <a:endParaRPr lang="en-GB" sz="3600" dirty="0"/>
          </a:p>
          <a:p>
            <a:r>
              <a:rPr lang="en-GB" sz="3600" dirty="0"/>
              <a:t>Secret student and ½ termly treats </a:t>
            </a:r>
          </a:p>
          <a:p>
            <a:endParaRPr lang="en-GB" sz="40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039854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453" y="198907"/>
            <a:ext cx="8596668" cy="1320800"/>
          </a:xfrm>
        </p:spPr>
        <p:txBody>
          <a:bodyPr/>
          <a:lstStyle/>
          <a:p>
            <a:r>
              <a:rPr lang="en-GB" dirty="0"/>
              <a:t>Communication in year 5: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52" y="1159098"/>
            <a:ext cx="9533197" cy="4521655"/>
          </a:xfrm>
        </p:spPr>
        <p:txBody>
          <a:bodyPr>
            <a:normAutofit fontScale="92500" lnSpcReduction="20000"/>
          </a:bodyPr>
          <a:lstStyle/>
          <a:p>
            <a:r>
              <a:rPr lang="en-GB" sz="3800" dirty="0"/>
              <a:t>Maple/Mulberry news on class window</a:t>
            </a:r>
          </a:p>
          <a:p>
            <a:pPr marL="0" indent="0">
              <a:buNone/>
            </a:pPr>
            <a:endParaRPr lang="en-GB" sz="3800" dirty="0"/>
          </a:p>
          <a:p>
            <a:r>
              <a:rPr lang="en-GB" sz="3800" dirty="0"/>
              <a:t>Emails NOT texts via Arbor (please use the office email only)</a:t>
            </a:r>
          </a:p>
          <a:p>
            <a:endParaRPr lang="en-GB" sz="3800" dirty="0"/>
          </a:p>
          <a:p>
            <a:r>
              <a:rPr lang="en-GB" sz="3800" dirty="0"/>
              <a:t>Termly newsletters </a:t>
            </a:r>
          </a:p>
          <a:p>
            <a:endParaRPr lang="en-GB" sz="3800" dirty="0"/>
          </a:p>
          <a:p>
            <a:r>
              <a:rPr lang="en-GB" sz="3800" dirty="0"/>
              <a:t>Webpage </a:t>
            </a:r>
          </a:p>
          <a:p>
            <a:pPr marL="0" indent="0">
              <a:buNone/>
            </a:pPr>
            <a:endParaRPr lang="en-GB" sz="38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06415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453" y="198907"/>
            <a:ext cx="8596668" cy="1320800"/>
          </a:xfrm>
        </p:spPr>
        <p:txBody>
          <a:bodyPr/>
          <a:lstStyle/>
          <a:p>
            <a:r>
              <a:rPr lang="en-GB" dirty="0"/>
              <a:t>Uniform in year 5: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53" y="701898"/>
            <a:ext cx="8596668" cy="5698902"/>
          </a:xfrm>
        </p:spPr>
        <p:txBody>
          <a:bodyPr>
            <a:normAutofit/>
          </a:bodyPr>
          <a:lstStyle/>
          <a:p>
            <a:r>
              <a:rPr lang="en-GB" sz="2400" dirty="0"/>
              <a:t>Appropriate for season – hat/coat etc and named!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Appropriate footwear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Hair accessories – white, green, black only and small</a:t>
            </a:r>
          </a:p>
          <a:p>
            <a:endParaRPr lang="en-GB" sz="2400" dirty="0"/>
          </a:p>
          <a:p>
            <a:r>
              <a:rPr lang="en-GB" sz="2400" dirty="0"/>
              <a:t>Jewellery – NO earrings in PE</a:t>
            </a:r>
          </a:p>
          <a:p>
            <a:endParaRPr lang="en-GB" sz="2400" dirty="0"/>
          </a:p>
          <a:p>
            <a:r>
              <a:rPr lang="en-GB" sz="2400" dirty="0"/>
              <a:t>Nail varnish - none</a:t>
            </a:r>
          </a:p>
          <a:p>
            <a:endParaRPr lang="en-GB" sz="2400" dirty="0"/>
          </a:p>
          <a:p>
            <a:r>
              <a:rPr lang="en-GB" sz="2400" dirty="0"/>
              <a:t>Equipment – kept to a minimum. No pencil cases/big bags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695631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716" y="96982"/>
            <a:ext cx="8596668" cy="1320800"/>
          </a:xfrm>
        </p:spPr>
        <p:txBody>
          <a:bodyPr/>
          <a:lstStyle/>
          <a:p>
            <a:r>
              <a:rPr lang="en-GB" dirty="0"/>
              <a:t>Mindfulness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716" y="1093789"/>
            <a:ext cx="11722484" cy="5597956"/>
          </a:xfrm>
        </p:spPr>
        <p:txBody>
          <a:bodyPr>
            <a:normAutofit/>
          </a:bodyPr>
          <a:lstStyle/>
          <a:p>
            <a:r>
              <a:rPr lang="en-GB" sz="2800" dirty="0"/>
              <a:t>We aim to do regular mindfulness activities to help the children learn how to self-regulate and self-calm.</a:t>
            </a:r>
          </a:p>
          <a:p>
            <a:endParaRPr lang="en-GB" sz="2800" dirty="0"/>
          </a:p>
          <a:p>
            <a:r>
              <a:rPr lang="en-GB" sz="2800" b="1" dirty="0"/>
              <a:t>Activities used regularly in Y5;</a:t>
            </a:r>
          </a:p>
          <a:p>
            <a:pPr>
              <a:buFontTx/>
              <a:buChar char="-"/>
            </a:pPr>
            <a:r>
              <a:rPr lang="en-GB" sz="2800" dirty="0"/>
              <a:t>Mindful colouring</a:t>
            </a:r>
          </a:p>
          <a:p>
            <a:pPr>
              <a:buFontTx/>
              <a:buChar char="-"/>
            </a:pPr>
            <a:r>
              <a:rPr lang="en-GB" sz="2800" dirty="0"/>
              <a:t>Listening to the chime</a:t>
            </a:r>
          </a:p>
          <a:p>
            <a:pPr>
              <a:buFontTx/>
              <a:buChar char="-"/>
            </a:pPr>
            <a:r>
              <a:rPr lang="en-GB" sz="2800" dirty="0"/>
              <a:t>Breathing techniques</a:t>
            </a:r>
          </a:p>
          <a:p>
            <a:pPr>
              <a:buFontTx/>
              <a:buChar char="-"/>
            </a:pPr>
            <a:r>
              <a:rPr lang="en-GB" sz="2800" dirty="0"/>
              <a:t>Mindful minute activities</a:t>
            </a:r>
          </a:p>
          <a:p>
            <a:pPr>
              <a:buFontTx/>
              <a:buChar char="-"/>
            </a:pPr>
            <a:endParaRPr lang="en-GB" sz="2400" dirty="0"/>
          </a:p>
          <a:p>
            <a:pPr>
              <a:buFontTx/>
              <a:buChar char="-"/>
            </a:pPr>
            <a:endParaRPr lang="en-GB" sz="2400" dirty="0"/>
          </a:p>
          <a:p>
            <a:pPr>
              <a:buFontTx/>
              <a:buChar char="-"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30" y="3429000"/>
            <a:ext cx="4468870" cy="27154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46104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priorities for the year: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60000"/>
              </a:lnSpc>
            </a:pPr>
            <a:r>
              <a:rPr lang="en-GB" sz="3200" dirty="0"/>
              <a:t>Independence</a:t>
            </a:r>
          </a:p>
          <a:p>
            <a:pPr>
              <a:lnSpc>
                <a:spcPct val="160000"/>
              </a:lnSpc>
            </a:pPr>
            <a:r>
              <a:rPr lang="en-GB" sz="3200" dirty="0"/>
              <a:t>Attendance </a:t>
            </a:r>
          </a:p>
          <a:p>
            <a:pPr>
              <a:lnSpc>
                <a:spcPct val="160000"/>
              </a:lnSpc>
            </a:pPr>
            <a:r>
              <a:rPr lang="en-GB" sz="3200" dirty="0"/>
              <a:t>Reading</a:t>
            </a:r>
          </a:p>
          <a:p>
            <a:pPr>
              <a:lnSpc>
                <a:spcPct val="160000"/>
              </a:lnSpc>
            </a:pPr>
            <a:r>
              <a:rPr lang="en-GB" sz="3200" dirty="0"/>
              <a:t>Times tables</a:t>
            </a:r>
          </a:p>
          <a:p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513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5551" y="222902"/>
            <a:ext cx="9316123" cy="1415398"/>
          </a:xfrm>
        </p:spPr>
        <p:txBody>
          <a:bodyPr>
            <a:normAutofit/>
          </a:bodyPr>
          <a:lstStyle/>
          <a:p>
            <a:r>
              <a:rPr lang="en-GB" dirty="0"/>
              <a:t>Victorian school day– After half-term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6D3A7620-A806-F5AF-5009-F0894275F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98" y="3256906"/>
            <a:ext cx="2536736" cy="338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437EBE6E-24A6-7595-279B-ECB1ACC65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970" y="3190311"/>
            <a:ext cx="2536736" cy="338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Victorian Dress Up Children">
            <a:extLst>
              <a:ext uri="{FF2B5EF4-FFF2-40B4-BE49-F238E27FC236}">
                <a16:creationId xmlns:a16="http://schemas.microsoft.com/office/drawing/2014/main" id="{729395C8-696F-75EB-3B45-1271909FFA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890" y="2476500"/>
            <a:ext cx="2895600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Victorian Dress Up Children">
            <a:extLst>
              <a:ext uri="{FF2B5EF4-FFF2-40B4-BE49-F238E27FC236}">
                <a16:creationId xmlns:a16="http://schemas.microsoft.com/office/drawing/2014/main" id="{3474603C-7F37-5E1E-8167-0DBCB366C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706" y="3087336"/>
            <a:ext cx="2338493" cy="350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Victorian Dress Up Children">
            <a:extLst>
              <a:ext uri="{FF2B5EF4-FFF2-40B4-BE49-F238E27FC236}">
                <a16:creationId xmlns:a16="http://schemas.microsoft.com/office/drawing/2014/main" id="{994CEED3-EFBF-78E0-CB20-03FCFFEA8D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34"/>
          <a:stretch/>
        </p:blipFill>
        <p:spPr bwMode="auto">
          <a:xfrm>
            <a:off x="8960432" y="3190311"/>
            <a:ext cx="2798392" cy="350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5010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5B598-DC3F-4532-AE0B-3782A191C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dirty="0"/>
              <a:t>Worcester Civil walk trip</a:t>
            </a:r>
            <a:br>
              <a:rPr lang="en-GB" sz="4400" dirty="0"/>
            </a:br>
            <a:r>
              <a:rPr lang="en-GB" sz="4400" dirty="0"/>
              <a:t>Wednesday 27</a:t>
            </a:r>
            <a:r>
              <a:rPr lang="en-GB" sz="4400" baseline="30000" dirty="0"/>
              <a:t>th</a:t>
            </a:r>
            <a:r>
              <a:rPr lang="en-GB" sz="4400" dirty="0"/>
              <a:t> September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067B14D-095A-4883-9128-DECFE2B68D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6859" y="2163763"/>
            <a:ext cx="6014817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7968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2741" y="1500189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6600" dirty="0"/>
              <a:t>Thank you for coming.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7200"/>
          </a:p>
          <a:p>
            <a:pPr marL="0" indent="0" algn="ctr">
              <a:buNone/>
            </a:pPr>
            <a:r>
              <a:rPr lang="en-GB" sz="7200"/>
              <a:t>Any </a:t>
            </a:r>
            <a:r>
              <a:rPr lang="en-GB" sz="72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415968478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d6ca282-98cf-4b3a-b459-48ec7dd38126" xsi:nil="true"/>
    <lcf76f155ced4ddcb4097134ff3c332f xmlns="e83e4063-38b5-4576-8a7c-926b448fadb7">
      <Terms xmlns="http://schemas.microsoft.com/office/infopath/2007/PartnerControls"/>
    </lcf76f155ced4ddcb4097134ff3c332f>
    <_dlc_DocId xmlns="5d6ca282-98cf-4b3a-b459-48ec7dd38126">WYVZ6YHAD7E4-948379298-517667</_dlc_DocId>
    <_dlc_DocIdUrl xmlns="5d6ca282-98cf-4b3a-b459-48ec7dd38126">
      <Url>https://nunnerywoodprimaryworcssc.sharepoint.com/sites/NWPTeachingSharedDrive/_layouts/15/DocIdRedir.aspx?ID=WYVZ6YHAD7E4-948379298-517667</Url>
      <Description>WYVZ6YHAD7E4-948379298-517667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370E4EDBB454F4384F42CCE8CDB4C3E" ma:contentTypeVersion="14" ma:contentTypeDescription="Create a new document." ma:contentTypeScope="" ma:versionID="2d3eadc238591cb2827bb7c8f271fe2d">
  <xsd:schema xmlns:xsd="http://www.w3.org/2001/XMLSchema" xmlns:xs="http://www.w3.org/2001/XMLSchema" xmlns:p="http://schemas.microsoft.com/office/2006/metadata/properties" xmlns:ns2="5d6ca282-98cf-4b3a-b459-48ec7dd38126" xmlns:ns3="e83e4063-38b5-4576-8a7c-926b448fadb7" targetNamespace="http://schemas.microsoft.com/office/2006/metadata/properties" ma:root="true" ma:fieldsID="5ce65499fb46d3cb865e94fc1696ee35" ns2:_="" ns3:_="">
    <xsd:import namespace="5d6ca282-98cf-4b3a-b459-48ec7dd38126"/>
    <xsd:import namespace="e83e4063-38b5-4576-8a7c-926b448fadb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6ca282-98cf-4b3a-b459-48ec7dd38126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d940ea4b-ff4b-48c5-a2fc-2411b1a4708d}" ma:internalName="TaxCatchAll" ma:showField="CatchAllData" ma:web="5d6ca282-98cf-4b3a-b459-48ec7dd381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3e4063-38b5-4576-8a7c-926b448fadb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8501155c-11ea-4980-a626-4072a9b2d3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60C0A4-3642-403E-B221-F73C7F3F36D1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DE882A49-BEFF-47A6-BCCF-F01A930B79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CB53488-C4BC-4282-9DC2-1F8B6F978E04}">
  <ds:schemaRefs>
    <ds:schemaRef ds:uri="http://purl.org/dc/dcmitype/"/>
    <ds:schemaRef ds:uri="http://purl.org/dc/elements/1.1/"/>
    <ds:schemaRef ds:uri="http://schemas.microsoft.com/office/2006/documentManagement/types"/>
    <ds:schemaRef ds:uri="e83e4063-38b5-4576-8a7c-926b448fadb7"/>
    <ds:schemaRef ds:uri="5d6ca282-98cf-4b3a-b459-48ec7dd38126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F4A6FF0E-A13C-47B9-B6B5-BD62A4776C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6ca282-98cf-4b3a-b459-48ec7dd38126"/>
    <ds:schemaRef ds:uri="e83e4063-38b5-4576-8a7c-926b448fad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627</TotalTime>
  <Words>599</Words>
  <Application>Microsoft Office PowerPoint</Application>
  <PresentationFormat>Widescreen</PresentationFormat>
  <Paragraphs>153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Comic Sans MS</vt:lpstr>
      <vt:lpstr>Times New Roman</vt:lpstr>
      <vt:lpstr>Trebuchet MS</vt:lpstr>
      <vt:lpstr>Wingdings</vt:lpstr>
      <vt:lpstr>Wingdings 3</vt:lpstr>
      <vt:lpstr>Facet</vt:lpstr>
      <vt:lpstr>Welcome to Year 5!</vt:lpstr>
      <vt:lpstr>Staff in Year 5</vt:lpstr>
      <vt:lpstr>Topics /Themes</vt:lpstr>
      <vt:lpstr>Trips/Visitors –all TBC</vt:lpstr>
      <vt:lpstr>Timetable/routines:</vt:lpstr>
      <vt:lpstr>Home learning in year 5:</vt:lpstr>
      <vt:lpstr>Reading</vt:lpstr>
      <vt:lpstr>Reading</vt:lpstr>
      <vt:lpstr>PowerPoint Presentation</vt:lpstr>
      <vt:lpstr>Supporting your child in year 5:</vt:lpstr>
      <vt:lpstr>Rewards and sanctions in year 5:</vt:lpstr>
      <vt:lpstr>Communication in year 5:</vt:lpstr>
      <vt:lpstr>Uniform in year 5:</vt:lpstr>
      <vt:lpstr>Mindfulness</vt:lpstr>
      <vt:lpstr>Our priorities for the year:</vt:lpstr>
      <vt:lpstr>Victorian school day– After half-term</vt:lpstr>
      <vt:lpstr>Worcester Civil walk trip Wednesday 27th September</vt:lpstr>
      <vt:lpstr>Thank you for coming.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p-jackson@talktalk.net</dc:creator>
  <cp:lastModifiedBy>Mr S Dodds</cp:lastModifiedBy>
  <cp:revision>47</cp:revision>
  <dcterms:created xsi:type="dcterms:W3CDTF">2017-09-17T19:23:54Z</dcterms:created>
  <dcterms:modified xsi:type="dcterms:W3CDTF">2023-09-13T10:09:29Z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0x010100D370E4EDBB454F4384F42CCE8CDB4C3E</vt:lpwstr>
  </property>
  <property fmtid="{D5CDD505-2E9C-101B-9397-08002B2CF9AE}" pid="3" name="Order">
    <vt:r8>16902600</vt:r8>
  </property>
  <property fmtid="{D5CDD505-2E9C-101B-9397-08002B2CF9AE}" pid="4" name="_dlc_DocIdItemGuid">
    <vt:lpwstr>40dad718-4fdc-4368-9fb1-d3a8da75f9f8</vt:lpwstr>
  </property>
  <property fmtid="{D5CDD505-2E9C-101B-9397-08002B2CF9AE}" pid="5" name="MediaServiceImageTags">
    <vt:lpwstr/>
  </property>
</Properties>
</file>